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E4F"/>
    <a:srgbClr val="006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/>
    <p:restoredTop sz="96327"/>
  </p:normalViewPr>
  <p:slideViewPr>
    <p:cSldViewPr snapToGrid="0">
      <p:cViewPr varScale="1">
        <p:scale>
          <a:sx n="128" d="100"/>
          <a:sy n="128" d="100"/>
        </p:scale>
        <p:origin x="1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TEMATSU Noriatsu" userId="317d3bc9-7165-4365-b383-8f3ae9ac3231" providerId="ADAL" clId="{ED50A147-CE56-104F-9C12-F0DC5BF5EF50}"/>
    <pc:docChg chg="modSld modMainMaster">
      <pc:chgData name="TATEMATSU Noriatsu" userId="317d3bc9-7165-4365-b383-8f3ae9ac3231" providerId="ADAL" clId="{ED50A147-CE56-104F-9C12-F0DC5BF5EF50}" dt="2023-02-13T13:37:49.852" v="0"/>
      <pc:docMkLst>
        <pc:docMk/>
      </pc:docMkLst>
      <pc:sldChg chg="modSp">
        <pc:chgData name="TATEMATSU Noriatsu" userId="317d3bc9-7165-4365-b383-8f3ae9ac3231" providerId="ADAL" clId="{ED50A147-CE56-104F-9C12-F0DC5BF5EF50}" dt="2023-02-13T13:37:49.852" v="0"/>
        <pc:sldMkLst>
          <pc:docMk/>
          <pc:sldMk cId="2925368138" sldId="256"/>
        </pc:sldMkLst>
        <pc:spChg chg="mod">
          <ac:chgData name="TATEMATSU Noriatsu" userId="317d3bc9-7165-4365-b383-8f3ae9ac3231" providerId="ADAL" clId="{ED50A147-CE56-104F-9C12-F0DC5BF5EF50}" dt="2023-02-13T13:37:49.852" v="0"/>
          <ac:spMkLst>
            <pc:docMk/>
            <pc:sldMk cId="2925368138" sldId="256"/>
            <ac:spMk id="6" creationId="{ED67D092-C2CA-175E-8791-D96C0765F0DB}"/>
          </ac:spMkLst>
        </pc:spChg>
        <pc:spChg chg="mod">
          <ac:chgData name="TATEMATSU Noriatsu" userId="317d3bc9-7165-4365-b383-8f3ae9ac3231" providerId="ADAL" clId="{ED50A147-CE56-104F-9C12-F0DC5BF5EF50}" dt="2023-02-13T13:37:49.852" v="0"/>
          <ac:spMkLst>
            <pc:docMk/>
            <pc:sldMk cId="2925368138" sldId="256"/>
            <ac:spMk id="9" creationId="{CE874906-E6E6-4675-6632-092328D4C7E4}"/>
          </ac:spMkLst>
        </pc:spChg>
      </pc:sldChg>
      <pc:sldMasterChg chg="modSp modSldLayout">
        <pc:chgData name="TATEMATSU Noriatsu" userId="317d3bc9-7165-4365-b383-8f3ae9ac3231" providerId="ADAL" clId="{ED50A147-CE56-104F-9C12-F0DC5BF5EF50}" dt="2023-02-13T13:37:49.852" v="0"/>
        <pc:sldMasterMkLst>
          <pc:docMk/>
          <pc:sldMasterMk cId="2865449466" sldId="2147483648"/>
        </pc:sldMasterMkLst>
        <pc:spChg chg="mod">
          <ac:chgData name="TATEMATSU Noriatsu" userId="317d3bc9-7165-4365-b383-8f3ae9ac3231" providerId="ADAL" clId="{ED50A147-CE56-104F-9C12-F0DC5BF5EF50}" dt="2023-02-13T13:37:49.852" v="0"/>
          <ac:spMkLst>
            <pc:docMk/>
            <pc:sldMasterMk cId="2865449466" sldId="2147483648"/>
            <ac:spMk id="2" creationId="{B2D34FEF-A0FC-1337-7F24-2F2A434B0F59}"/>
          </ac:spMkLst>
        </pc:spChg>
        <pc:spChg chg="mod">
          <ac:chgData name="TATEMATSU Noriatsu" userId="317d3bc9-7165-4365-b383-8f3ae9ac3231" providerId="ADAL" clId="{ED50A147-CE56-104F-9C12-F0DC5BF5EF50}" dt="2023-02-13T13:37:49.852" v="0"/>
          <ac:spMkLst>
            <pc:docMk/>
            <pc:sldMasterMk cId="2865449466" sldId="2147483648"/>
            <ac:spMk id="3" creationId="{4B69BEBC-0D3C-EE2B-0B42-DD88292E5C56}"/>
          </ac:spMkLst>
        </pc:spChg>
        <pc:spChg chg="mod">
          <ac:chgData name="TATEMATSU Noriatsu" userId="317d3bc9-7165-4365-b383-8f3ae9ac3231" providerId="ADAL" clId="{ED50A147-CE56-104F-9C12-F0DC5BF5EF50}" dt="2023-02-13T13:37:49.852" v="0"/>
          <ac:spMkLst>
            <pc:docMk/>
            <pc:sldMasterMk cId="2865449466" sldId="2147483648"/>
            <ac:spMk id="4" creationId="{729D1186-BA32-AB3F-F8A0-28C87823E97C}"/>
          </ac:spMkLst>
        </pc:spChg>
        <pc:spChg chg="mod">
          <ac:chgData name="TATEMATSU Noriatsu" userId="317d3bc9-7165-4365-b383-8f3ae9ac3231" providerId="ADAL" clId="{ED50A147-CE56-104F-9C12-F0DC5BF5EF50}" dt="2023-02-13T13:37:49.852" v="0"/>
          <ac:spMkLst>
            <pc:docMk/>
            <pc:sldMasterMk cId="2865449466" sldId="2147483648"/>
            <ac:spMk id="5" creationId="{49225285-9B54-A4F0-FEAA-26C4EF2F1125}"/>
          </ac:spMkLst>
        </pc:spChg>
        <pc:spChg chg="mod">
          <ac:chgData name="TATEMATSU Noriatsu" userId="317d3bc9-7165-4365-b383-8f3ae9ac3231" providerId="ADAL" clId="{ED50A147-CE56-104F-9C12-F0DC5BF5EF50}" dt="2023-02-13T13:37:49.852" v="0"/>
          <ac:spMkLst>
            <pc:docMk/>
            <pc:sldMasterMk cId="2865449466" sldId="2147483648"/>
            <ac:spMk id="6" creationId="{FFC3D6C3-AAD0-0C78-A916-43AD5B385D48}"/>
          </ac:spMkLst>
        </pc:spChg>
        <pc:sldLayoutChg chg="modSp">
          <pc:chgData name="TATEMATSU Noriatsu" userId="317d3bc9-7165-4365-b383-8f3ae9ac3231" providerId="ADAL" clId="{ED50A147-CE56-104F-9C12-F0DC5BF5EF50}" dt="2023-02-13T13:37:49.852" v="0"/>
          <pc:sldLayoutMkLst>
            <pc:docMk/>
            <pc:sldMasterMk cId="2865449466" sldId="2147483648"/>
            <pc:sldLayoutMk cId="2182182356" sldId="2147483649"/>
          </pc:sldLayoutMkLst>
          <pc:spChg chg="mod">
            <ac:chgData name="TATEMATSU Noriatsu" userId="317d3bc9-7165-4365-b383-8f3ae9ac3231" providerId="ADAL" clId="{ED50A147-CE56-104F-9C12-F0DC5BF5EF50}" dt="2023-02-13T13:37:49.852" v="0"/>
            <ac:spMkLst>
              <pc:docMk/>
              <pc:sldMasterMk cId="2865449466" sldId="2147483648"/>
              <pc:sldLayoutMk cId="2182182356" sldId="2147483649"/>
              <ac:spMk id="2" creationId="{EDD143C3-C538-C436-4DA1-E40DAB40CFDF}"/>
            </ac:spMkLst>
          </pc:spChg>
          <pc:spChg chg="mod">
            <ac:chgData name="TATEMATSU Noriatsu" userId="317d3bc9-7165-4365-b383-8f3ae9ac3231" providerId="ADAL" clId="{ED50A147-CE56-104F-9C12-F0DC5BF5EF50}" dt="2023-02-13T13:37:49.852" v="0"/>
            <ac:spMkLst>
              <pc:docMk/>
              <pc:sldMasterMk cId="2865449466" sldId="2147483648"/>
              <pc:sldLayoutMk cId="2182182356" sldId="2147483649"/>
              <ac:spMk id="3" creationId="{89E1FC96-B93A-E5F9-9FB9-BB347B7AD42B}"/>
            </ac:spMkLst>
          </pc:spChg>
        </pc:sldLayoutChg>
        <pc:sldLayoutChg chg="modSp">
          <pc:chgData name="TATEMATSU Noriatsu" userId="317d3bc9-7165-4365-b383-8f3ae9ac3231" providerId="ADAL" clId="{ED50A147-CE56-104F-9C12-F0DC5BF5EF50}" dt="2023-02-13T13:37:49.852" v="0"/>
          <pc:sldLayoutMkLst>
            <pc:docMk/>
            <pc:sldMasterMk cId="2865449466" sldId="2147483648"/>
            <pc:sldLayoutMk cId="1937992171" sldId="2147483651"/>
          </pc:sldLayoutMkLst>
          <pc:spChg chg="mod">
            <ac:chgData name="TATEMATSU Noriatsu" userId="317d3bc9-7165-4365-b383-8f3ae9ac3231" providerId="ADAL" clId="{ED50A147-CE56-104F-9C12-F0DC5BF5EF50}" dt="2023-02-13T13:37:49.852" v="0"/>
            <ac:spMkLst>
              <pc:docMk/>
              <pc:sldMasterMk cId="2865449466" sldId="2147483648"/>
              <pc:sldLayoutMk cId="1937992171" sldId="2147483651"/>
              <ac:spMk id="2" creationId="{CD230D75-E2A7-139C-2678-C7C2DB97A0FE}"/>
            </ac:spMkLst>
          </pc:spChg>
          <pc:spChg chg="mod">
            <ac:chgData name="TATEMATSU Noriatsu" userId="317d3bc9-7165-4365-b383-8f3ae9ac3231" providerId="ADAL" clId="{ED50A147-CE56-104F-9C12-F0DC5BF5EF50}" dt="2023-02-13T13:37:49.852" v="0"/>
            <ac:spMkLst>
              <pc:docMk/>
              <pc:sldMasterMk cId="2865449466" sldId="2147483648"/>
              <pc:sldLayoutMk cId="1937992171" sldId="2147483651"/>
              <ac:spMk id="3" creationId="{F9F3E96F-6BD9-FD14-6A51-2A483B7A6599}"/>
            </ac:spMkLst>
          </pc:spChg>
        </pc:sldLayoutChg>
        <pc:sldLayoutChg chg="modSp">
          <pc:chgData name="TATEMATSU Noriatsu" userId="317d3bc9-7165-4365-b383-8f3ae9ac3231" providerId="ADAL" clId="{ED50A147-CE56-104F-9C12-F0DC5BF5EF50}" dt="2023-02-13T13:37:49.852" v="0"/>
          <pc:sldLayoutMkLst>
            <pc:docMk/>
            <pc:sldMasterMk cId="2865449466" sldId="2147483648"/>
            <pc:sldLayoutMk cId="2533071321" sldId="2147483652"/>
          </pc:sldLayoutMkLst>
          <pc:spChg chg="mod">
            <ac:chgData name="TATEMATSU Noriatsu" userId="317d3bc9-7165-4365-b383-8f3ae9ac3231" providerId="ADAL" clId="{ED50A147-CE56-104F-9C12-F0DC5BF5EF50}" dt="2023-02-13T13:37:49.852" v="0"/>
            <ac:spMkLst>
              <pc:docMk/>
              <pc:sldMasterMk cId="2865449466" sldId="2147483648"/>
              <pc:sldLayoutMk cId="2533071321" sldId="2147483652"/>
              <ac:spMk id="3" creationId="{DE600A1D-D321-0876-C257-A1429ECD3DBB}"/>
            </ac:spMkLst>
          </pc:spChg>
          <pc:spChg chg="mod">
            <ac:chgData name="TATEMATSU Noriatsu" userId="317d3bc9-7165-4365-b383-8f3ae9ac3231" providerId="ADAL" clId="{ED50A147-CE56-104F-9C12-F0DC5BF5EF50}" dt="2023-02-13T13:37:49.852" v="0"/>
            <ac:spMkLst>
              <pc:docMk/>
              <pc:sldMasterMk cId="2865449466" sldId="2147483648"/>
              <pc:sldLayoutMk cId="2533071321" sldId="2147483652"/>
              <ac:spMk id="4" creationId="{E98FE258-DAC4-816F-FE64-489B8D22A4D4}"/>
            </ac:spMkLst>
          </pc:spChg>
        </pc:sldLayoutChg>
        <pc:sldLayoutChg chg="modSp">
          <pc:chgData name="TATEMATSU Noriatsu" userId="317d3bc9-7165-4365-b383-8f3ae9ac3231" providerId="ADAL" clId="{ED50A147-CE56-104F-9C12-F0DC5BF5EF50}" dt="2023-02-13T13:37:49.852" v="0"/>
          <pc:sldLayoutMkLst>
            <pc:docMk/>
            <pc:sldMasterMk cId="2865449466" sldId="2147483648"/>
            <pc:sldLayoutMk cId="710758056" sldId="2147483653"/>
          </pc:sldLayoutMkLst>
          <pc:spChg chg="mod">
            <ac:chgData name="TATEMATSU Noriatsu" userId="317d3bc9-7165-4365-b383-8f3ae9ac3231" providerId="ADAL" clId="{ED50A147-CE56-104F-9C12-F0DC5BF5EF50}" dt="2023-02-13T13:37:49.852" v="0"/>
            <ac:spMkLst>
              <pc:docMk/>
              <pc:sldMasterMk cId="2865449466" sldId="2147483648"/>
              <pc:sldLayoutMk cId="710758056" sldId="2147483653"/>
              <ac:spMk id="2" creationId="{4DD0528F-42AA-6E48-BB02-D7655D5AED20}"/>
            </ac:spMkLst>
          </pc:spChg>
          <pc:spChg chg="mod">
            <ac:chgData name="TATEMATSU Noriatsu" userId="317d3bc9-7165-4365-b383-8f3ae9ac3231" providerId="ADAL" clId="{ED50A147-CE56-104F-9C12-F0DC5BF5EF50}" dt="2023-02-13T13:37:49.852" v="0"/>
            <ac:spMkLst>
              <pc:docMk/>
              <pc:sldMasterMk cId="2865449466" sldId="2147483648"/>
              <pc:sldLayoutMk cId="710758056" sldId="2147483653"/>
              <ac:spMk id="3" creationId="{BA81C311-E9AA-3515-D5D7-2AEA94C7EBCB}"/>
            </ac:spMkLst>
          </pc:spChg>
          <pc:spChg chg="mod">
            <ac:chgData name="TATEMATSU Noriatsu" userId="317d3bc9-7165-4365-b383-8f3ae9ac3231" providerId="ADAL" clId="{ED50A147-CE56-104F-9C12-F0DC5BF5EF50}" dt="2023-02-13T13:37:49.852" v="0"/>
            <ac:spMkLst>
              <pc:docMk/>
              <pc:sldMasterMk cId="2865449466" sldId="2147483648"/>
              <pc:sldLayoutMk cId="710758056" sldId="2147483653"/>
              <ac:spMk id="4" creationId="{3A47B6E8-9B60-DB22-2CC9-0BD9869A22C1}"/>
            </ac:spMkLst>
          </pc:spChg>
          <pc:spChg chg="mod">
            <ac:chgData name="TATEMATSU Noriatsu" userId="317d3bc9-7165-4365-b383-8f3ae9ac3231" providerId="ADAL" clId="{ED50A147-CE56-104F-9C12-F0DC5BF5EF50}" dt="2023-02-13T13:37:49.852" v="0"/>
            <ac:spMkLst>
              <pc:docMk/>
              <pc:sldMasterMk cId="2865449466" sldId="2147483648"/>
              <pc:sldLayoutMk cId="710758056" sldId="2147483653"/>
              <ac:spMk id="5" creationId="{B18208A0-538F-E966-B265-E36A0153CC7B}"/>
            </ac:spMkLst>
          </pc:spChg>
          <pc:spChg chg="mod">
            <ac:chgData name="TATEMATSU Noriatsu" userId="317d3bc9-7165-4365-b383-8f3ae9ac3231" providerId="ADAL" clId="{ED50A147-CE56-104F-9C12-F0DC5BF5EF50}" dt="2023-02-13T13:37:49.852" v="0"/>
            <ac:spMkLst>
              <pc:docMk/>
              <pc:sldMasterMk cId="2865449466" sldId="2147483648"/>
              <pc:sldLayoutMk cId="710758056" sldId="2147483653"/>
              <ac:spMk id="6" creationId="{CBDAE3FB-972B-EF77-E667-7CF360F5DDA4}"/>
            </ac:spMkLst>
          </pc:spChg>
        </pc:sldLayoutChg>
        <pc:sldLayoutChg chg="modSp">
          <pc:chgData name="TATEMATSU Noriatsu" userId="317d3bc9-7165-4365-b383-8f3ae9ac3231" providerId="ADAL" clId="{ED50A147-CE56-104F-9C12-F0DC5BF5EF50}" dt="2023-02-13T13:37:49.852" v="0"/>
          <pc:sldLayoutMkLst>
            <pc:docMk/>
            <pc:sldMasterMk cId="2865449466" sldId="2147483648"/>
            <pc:sldLayoutMk cId="554869383" sldId="2147483656"/>
          </pc:sldLayoutMkLst>
          <pc:spChg chg="mod">
            <ac:chgData name="TATEMATSU Noriatsu" userId="317d3bc9-7165-4365-b383-8f3ae9ac3231" providerId="ADAL" clId="{ED50A147-CE56-104F-9C12-F0DC5BF5EF50}" dt="2023-02-13T13:37:49.852" v="0"/>
            <ac:spMkLst>
              <pc:docMk/>
              <pc:sldMasterMk cId="2865449466" sldId="2147483648"/>
              <pc:sldLayoutMk cId="554869383" sldId="2147483656"/>
              <ac:spMk id="2" creationId="{ADF97068-02EC-7E54-A38B-91462BB90512}"/>
            </ac:spMkLst>
          </pc:spChg>
          <pc:spChg chg="mod">
            <ac:chgData name="TATEMATSU Noriatsu" userId="317d3bc9-7165-4365-b383-8f3ae9ac3231" providerId="ADAL" clId="{ED50A147-CE56-104F-9C12-F0DC5BF5EF50}" dt="2023-02-13T13:37:49.852" v="0"/>
            <ac:spMkLst>
              <pc:docMk/>
              <pc:sldMasterMk cId="2865449466" sldId="2147483648"/>
              <pc:sldLayoutMk cId="554869383" sldId="2147483656"/>
              <ac:spMk id="3" creationId="{7C0AF2B4-9DDA-08D0-F7FC-09E627315601}"/>
            </ac:spMkLst>
          </pc:spChg>
          <pc:spChg chg="mod">
            <ac:chgData name="TATEMATSU Noriatsu" userId="317d3bc9-7165-4365-b383-8f3ae9ac3231" providerId="ADAL" clId="{ED50A147-CE56-104F-9C12-F0DC5BF5EF50}" dt="2023-02-13T13:37:49.852" v="0"/>
            <ac:spMkLst>
              <pc:docMk/>
              <pc:sldMasterMk cId="2865449466" sldId="2147483648"/>
              <pc:sldLayoutMk cId="554869383" sldId="2147483656"/>
              <ac:spMk id="4" creationId="{EDFF4D83-250D-5155-F8AD-C625AD1CE96C}"/>
            </ac:spMkLst>
          </pc:spChg>
        </pc:sldLayoutChg>
        <pc:sldLayoutChg chg="modSp">
          <pc:chgData name="TATEMATSU Noriatsu" userId="317d3bc9-7165-4365-b383-8f3ae9ac3231" providerId="ADAL" clId="{ED50A147-CE56-104F-9C12-F0DC5BF5EF50}" dt="2023-02-13T13:37:49.852" v="0"/>
          <pc:sldLayoutMkLst>
            <pc:docMk/>
            <pc:sldMasterMk cId="2865449466" sldId="2147483648"/>
            <pc:sldLayoutMk cId="2180433125" sldId="2147483657"/>
          </pc:sldLayoutMkLst>
          <pc:spChg chg="mod">
            <ac:chgData name="TATEMATSU Noriatsu" userId="317d3bc9-7165-4365-b383-8f3ae9ac3231" providerId="ADAL" clId="{ED50A147-CE56-104F-9C12-F0DC5BF5EF50}" dt="2023-02-13T13:37:49.852" v="0"/>
            <ac:spMkLst>
              <pc:docMk/>
              <pc:sldMasterMk cId="2865449466" sldId="2147483648"/>
              <pc:sldLayoutMk cId="2180433125" sldId="2147483657"/>
              <ac:spMk id="2" creationId="{A65C2D02-B847-62C8-0821-A4EDD4D43ECB}"/>
            </ac:spMkLst>
          </pc:spChg>
          <pc:spChg chg="mod">
            <ac:chgData name="TATEMATSU Noriatsu" userId="317d3bc9-7165-4365-b383-8f3ae9ac3231" providerId="ADAL" clId="{ED50A147-CE56-104F-9C12-F0DC5BF5EF50}" dt="2023-02-13T13:37:49.852" v="0"/>
            <ac:spMkLst>
              <pc:docMk/>
              <pc:sldMasterMk cId="2865449466" sldId="2147483648"/>
              <pc:sldLayoutMk cId="2180433125" sldId="2147483657"/>
              <ac:spMk id="3" creationId="{68CC0EC6-77AF-B52A-FFCC-77A14F03A7FF}"/>
            </ac:spMkLst>
          </pc:spChg>
          <pc:spChg chg="mod">
            <ac:chgData name="TATEMATSU Noriatsu" userId="317d3bc9-7165-4365-b383-8f3ae9ac3231" providerId="ADAL" clId="{ED50A147-CE56-104F-9C12-F0DC5BF5EF50}" dt="2023-02-13T13:37:49.852" v="0"/>
            <ac:spMkLst>
              <pc:docMk/>
              <pc:sldMasterMk cId="2865449466" sldId="2147483648"/>
              <pc:sldLayoutMk cId="2180433125" sldId="2147483657"/>
              <ac:spMk id="4" creationId="{054A48CA-095B-550A-116A-1F1B8CB866C8}"/>
            </ac:spMkLst>
          </pc:spChg>
        </pc:sldLayoutChg>
        <pc:sldLayoutChg chg="modSp">
          <pc:chgData name="TATEMATSU Noriatsu" userId="317d3bc9-7165-4365-b383-8f3ae9ac3231" providerId="ADAL" clId="{ED50A147-CE56-104F-9C12-F0DC5BF5EF50}" dt="2023-02-13T13:37:49.852" v="0"/>
          <pc:sldLayoutMkLst>
            <pc:docMk/>
            <pc:sldMasterMk cId="2865449466" sldId="2147483648"/>
            <pc:sldLayoutMk cId="902454032" sldId="2147483659"/>
          </pc:sldLayoutMkLst>
          <pc:spChg chg="mod">
            <ac:chgData name="TATEMATSU Noriatsu" userId="317d3bc9-7165-4365-b383-8f3ae9ac3231" providerId="ADAL" clId="{ED50A147-CE56-104F-9C12-F0DC5BF5EF50}" dt="2023-02-13T13:37:49.852" v="0"/>
            <ac:spMkLst>
              <pc:docMk/>
              <pc:sldMasterMk cId="2865449466" sldId="2147483648"/>
              <pc:sldLayoutMk cId="902454032" sldId="2147483659"/>
              <ac:spMk id="2" creationId="{1DD97030-5987-7A0B-2F23-719F6DA5A18A}"/>
            </ac:spMkLst>
          </pc:spChg>
          <pc:spChg chg="mod">
            <ac:chgData name="TATEMATSU Noriatsu" userId="317d3bc9-7165-4365-b383-8f3ae9ac3231" providerId="ADAL" clId="{ED50A147-CE56-104F-9C12-F0DC5BF5EF50}" dt="2023-02-13T13:37:49.852" v="0"/>
            <ac:spMkLst>
              <pc:docMk/>
              <pc:sldMasterMk cId="2865449466" sldId="2147483648"/>
              <pc:sldLayoutMk cId="902454032" sldId="2147483659"/>
              <ac:spMk id="3" creationId="{868662E5-3543-0D43-7E68-969B7B27AFFE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284C-49D4-BB45-96BC-AD4F0D3A58D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52D8-DBDC-F34D-8241-F2977ECB0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06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284C-49D4-BB45-96BC-AD4F0D3A58D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52D8-DBDC-F34D-8241-F2977ECB0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40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284C-49D4-BB45-96BC-AD4F0D3A58D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52D8-DBDC-F34D-8241-F2977ECB0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08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284C-49D4-BB45-96BC-AD4F0D3A58D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52D8-DBDC-F34D-8241-F2977ECB0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80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284C-49D4-BB45-96BC-AD4F0D3A58D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52D8-DBDC-F34D-8241-F2977ECB0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76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284C-49D4-BB45-96BC-AD4F0D3A58D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52D8-DBDC-F34D-8241-F2977ECB0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28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284C-49D4-BB45-96BC-AD4F0D3A58D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52D8-DBDC-F34D-8241-F2977ECB0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82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284C-49D4-BB45-96BC-AD4F0D3A58D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52D8-DBDC-F34D-8241-F2977ECB0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035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284C-49D4-BB45-96BC-AD4F0D3A58D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52D8-DBDC-F34D-8241-F2977ECB0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42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284C-49D4-BB45-96BC-AD4F0D3A58D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52D8-DBDC-F34D-8241-F2977ECB0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14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284C-49D4-BB45-96BC-AD4F0D3A58D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52D8-DBDC-F34D-8241-F2977ECB0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859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3284C-49D4-BB45-96BC-AD4F0D3A58D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452D8-DBDC-F34D-8241-F2977ECB0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44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ED67D092-C2CA-175E-8791-D96C0765F0DB}"/>
              </a:ext>
            </a:extLst>
          </p:cNvPr>
          <p:cNvSpPr txBox="1">
            <a:spLocks/>
          </p:cNvSpPr>
          <p:nvPr/>
        </p:nvSpPr>
        <p:spPr>
          <a:xfrm>
            <a:off x="423758" y="1310880"/>
            <a:ext cx="8296485" cy="2159794"/>
          </a:xfrm>
          <a:prstGeom prst="rect">
            <a:avLst/>
          </a:prstGeom>
          <a:solidFill>
            <a:srgbClr val="006E4F"/>
          </a:solidFill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30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第</a:t>
            </a:r>
            <a:r>
              <a:rPr lang="en-US" altLang="ja-JP" sz="33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11</a:t>
            </a:r>
            <a:r>
              <a:rPr lang="ja-JP" altLang="en-US" sz="330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回日本がんリハビリテーション研究会</a:t>
            </a:r>
            <a:br>
              <a:rPr lang="en-US" altLang="ja-JP" sz="33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en-US" altLang="ja-JP" sz="33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COI </a:t>
            </a:r>
            <a:r>
              <a:rPr lang="ja-JP" altLang="en-US" sz="330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開示</a:t>
            </a:r>
            <a:br>
              <a:rPr lang="en-US" altLang="ja-JP" sz="45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br>
              <a:rPr lang="en-US" altLang="ja-JP" sz="18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ja-JP" altLang="en-US" sz="180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演題名：ロゴマーク使用の有用性に関する検討</a:t>
            </a:r>
            <a:br>
              <a:rPr lang="en-US" altLang="ja-JP" sz="45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ja-JP" altLang="en-US" sz="165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発表者名：神戸次郎、横浜花子、京都太郎</a:t>
            </a: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CE874906-E6E6-4675-6632-092328D4C7E4}"/>
              </a:ext>
            </a:extLst>
          </p:cNvPr>
          <p:cNvSpPr txBox="1">
            <a:spLocks noChangeArrowheads="1"/>
          </p:cNvSpPr>
          <p:nvPr/>
        </p:nvSpPr>
        <p:spPr>
          <a:xfrm>
            <a:off x="1088827" y="3752850"/>
            <a:ext cx="6966347" cy="167640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演題発表内容に関連し、</a:t>
            </a:r>
            <a:endParaRPr lang="en-US" altLang="ja-JP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buFontTx/>
              <a:buNone/>
            </a:pPr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主発表者及び発表責任者には、</a:t>
            </a:r>
            <a:endParaRPr lang="en-US" altLang="ja-JP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buFontTx/>
              <a:buNone/>
            </a:pPr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開示すべき</a:t>
            </a:r>
            <a:r>
              <a:rPr lang="en-US" altLang="ja-JP" dirty="0">
                <a:latin typeface="Yu Gothic" panose="020B0400000000000000" pitchFamily="34" charset="-128"/>
                <a:ea typeface="Yu Gothic" panose="020B0400000000000000" pitchFamily="34" charset="-128"/>
              </a:rPr>
              <a:t>COI </a:t>
            </a:r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関係にある企業等はありません。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925368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</TotalTime>
  <Words>58</Words>
  <Application>Microsoft Macintosh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Yu Gothic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TATEMATSU Noriatsu</dc:creator>
  <cp:lastModifiedBy>TATEMATSU Noriatsu</cp:lastModifiedBy>
  <cp:revision>2</cp:revision>
  <dcterms:created xsi:type="dcterms:W3CDTF">2023-01-25T02:50:12Z</dcterms:created>
  <dcterms:modified xsi:type="dcterms:W3CDTF">2023-02-13T13:37:57Z</dcterms:modified>
</cp:coreProperties>
</file>