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4F"/>
    <a:srgbClr val="006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/>
    <p:restoredTop sz="96327"/>
  </p:normalViewPr>
  <p:slideViewPr>
    <p:cSldViewPr snapToGrid="0">
      <p:cViewPr varScale="1">
        <p:scale>
          <a:sx n="128" d="100"/>
          <a:sy n="128" d="100"/>
        </p:scale>
        <p:origin x="1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EMATSU Noriatsu" userId="317d3bc9-7165-4365-b383-8f3ae9ac3231" providerId="ADAL" clId="{47531FE8-7B20-1D46-9A7F-02B8C368E9B1}"/>
    <pc:docChg chg="modSld modMainMaster">
      <pc:chgData name="TATEMATSU Noriatsu" userId="317d3bc9-7165-4365-b383-8f3ae9ac3231" providerId="ADAL" clId="{47531FE8-7B20-1D46-9A7F-02B8C368E9B1}" dt="2023-02-13T13:38:18.103" v="0"/>
      <pc:docMkLst>
        <pc:docMk/>
      </pc:docMkLst>
      <pc:sldChg chg="modSp">
        <pc:chgData name="TATEMATSU Noriatsu" userId="317d3bc9-7165-4365-b383-8f3ae9ac3231" providerId="ADAL" clId="{47531FE8-7B20-1D46-9A7F-02B8C368E9B1}" dt="2023-02-13T13:38:18.103" v="0"/>
        <pc:sldMkLst>
          <pc:docMk/>
          <pc:sldMk cId="2925368138" sldId="256"/>
        </pc:sldMkLst>
        <pc:spChg chg="mod">
          <ac:chgData name="TATEMATSU Noriatsu" userId="317d3bc9-7165-4365-b383-8f3ae9ac3231" providerId="ADAL" clId="{47531FE8-7B20-1D46-9A7F-02B8C368E9B1}" dt="2023-02-13T13:38:18.103" v="0"/>
          <ac:spMkLst>
            <pc:docMk/>
            <pc:sldMk cId="2925368138" sldId="256"/>
            <ac:spMk id="4" creationId="{E71657FE-F582-A005-41EC-37E18DE13CCB}"/>
          </ac:spMkLst>
        </pc:spChg>
        <pc:spChg chg="mod">
          <ac:chgData name="TATEMATSU Noriatsu" userId="317d3bc9-7165-4365-b383-8f3ae9ac3231" providerId="ADAL" clId="{47531FE8-7B20-1D46-9A7F-02B8C368E9B1}" dt="2023-02-13T13:38:18.103" v="0"/>
          <ac:spMkLst>
            <pc:docMk/>
            <pc:sldMk cId="2925368138" sldId="256"/>
            <ac:spMk id="6" creationId="{ED67D092-C2CA-175E-8791-D96C0765F0DB}"/>
          </ac:spMkLst>
        </pc:spChg>
        <pc:spChg chg="mod">
          <ac:chgData name="TATEMATSU Noriatsu" userId="317d3bc9-7165-4365-b383-8f3ae9ac3231" providerId="ADAL" clId="{47531FE8-7B20-1D46-9A7F-02B8C368E9B1}" dt="2023-02-13T13:38:18.103" v="0"/>
          <ac:spMkLst>
            <pc:docMk/>
            <pc:sldMk cId="2925368138" sldId="256"/>
            <ac:spMk id="7" creationId="{3F830133-07C2-3682-9624-8ED66343E7EC}"/>
          </ac:spMkLst>
        </pc:spChg>
        <pc:spChg chg="mod">
          <ac:chgData name="TATEMATSU Noriatsu" userId="317d3bc9-7165-4365-b383-8f3ae9ac3231" providerId="ADAL" clId="{47531FE8-7B20-1D46-9A7F-02B8C368E9B1}" dt="2023-02-13T13:38:18.103" v="0"/>
          <ac:spMkLst>
            <pc:docMk/>
            <pc:sldMk cId="2925368138" sldId="256"/>
            <ac:spMk id="8" creationId="{C0429AF8-969A-333A-373E-230CAD06507B}"/>
          </ac:spMkLst>
        </pc:spChg>
      </pc:sldChg>
      <pc:sldMasterChg chg="modSp modSldLayout">
        <pc:chgData name="TATEMATSU Noriatsu" userId="317d3bc9-7165-4365-b383-8f3ae9ac3231" providerId="ADAL" clId="{47531FE8-7B20-1D46-9A7F-02B8C368E9B1}" dt="2023-02-13T13:38:18.103" v="0"/>
        <pc:sldMasterMkLst>
          <pc:docMk/>
          <pc:sldMasterMk cId="2865449466" sldId="2147483648"/>
        </pc:sldMasterMkLst>
        <pc:spChg chg="mod">
          <ac:chgData name="TATEMATSU Noriatsu" userId="317d3bc9-7165-4365-b383-8f3ae9ac3231" providerId="ADAL" clId="{47531FE8-7B20-1D46-9A7F-02B8C368E9B1}" dt="2023-02-13T13:38:18.103" v="0"/>
          <ac:spMkLst>
            <pc:docMk/>
            <pc:sldMasterMk cId="2865449466" sldId="2147483648"/>
            <ac:spMk id="2" creationId="{B2D34FEF-A0FC-1337-7F24-2F2A434B0F59}"/>
          </ac:spMkLst>
        </pc:spChg>
        <pc:spChg chg="mod">
          <ac:chgData name="TATEMATSU Noriatsu" userId="317d3bc9-7165-4365-b383-8f3ae9ac3231" providerId="ADAL" clId="{47531FE8-7B20-1D46-9A7F-02B8C368E9B1}" dt="2023-02-13T13:38:18.103" v="0"/>
          <ac:spMkLst>
            <pc:docMk/>
            <pc:sldMasterMk cId="2865449466" sldId="2147483648"/>
            <ac:spMk id="3" creationId="{4B69BEBC-0D3C-EE2B-0B42-DD88292E5C56}"/>
          </ac:spMkLst>
        </pc:spChg>
        <pc:spChg chg="mod">
          <ac:chgData name="TATEMATSU Noriatsu" userId="317d3bc9-7165-4365-b383-8f3ae9ac3231" providerId="ADAL" clId="{47531FE8-7B20-1D46-9A7F-02B8C368E9B1}" dt="2023-02-13T13:38:18.103" v="0"/>
          <ac:spMkLst>
            <pc:docMk/>
            <pc:sldMasterMk cId="2865449466" sldId="2147483648"/>
            <ac:spMk id="4" creationId="{729D1186-BA32-AB3F-F8A0-28C87823E97C}"/>
          </ac:spMkLst>
        </pc:spChg>
        <pc:spChg chg="mod">
          <ac:chgData name="TATEMATSU Noriatsu" userId="317d3bc9-7165-4365-b383-8f3ae9ac3231" providerId="ADAL" clId="{47531FE8-7B20-1D46-9A7F-02B8C368E9B1}" dt="2023-02-13T13:38:18.103" v="0"/>
          <ac:spMkLst>
            <pc:docMk/>
            <pc:sldMasterMk cId="2865449466" sldId="2147483648"/>
            <ac:spMk id="5" creationId="{49225285-9B54-A4F0-FEAA-26C4EF2F1125}"/>
          </ac:spMkLst>
        </pc:spChg>
        <pc:spChg chg="mod">
          <ac:chgData name="TATEMATSU Noriatsu" userId="317d3bc9-7165-4365-b383-8f3ae9ac3231" providerId="ADAL" clId="{47531FE8-7B20-1D46-9A7F-02B8C368E9B1}" dt="2023-02-13T13:38:18.103" v="0"/>
          <ac:spMkLst>
            <pc:docMk/>
            <pc:sldMasterMk cId="2865449466" sldId="2147483648"/>
            <ac:spMk id="6" creationId="{FFC3D6C3-AAD0-0C78-A916-43AD5B385D48}"/>
          </ac:spMkLst>
        </pc:spChg>
        <pc:sldLayoutChg chg="modSp">
          <pc:chgData name="TATEMATSU Noriatsu" userId="317d3bc9-7165-4365-b383-8f3ae9ac3231" providerId="ADAL" clId="{47531FE8-7B20-1D46-9A7F-02B8C368E9B1}" dt="2023-02-13T13:38:18.103" v="0"/>
          <pc:sldLayoutMkLst>
            <pc:docMk/>
            <pc:sldMasterMk cId="2865449466" sldId="2147483648"/>
            <pc:sldLayoutMk cId="2182182356" sldId="2147483649"/>
          </pc:sldLayoutMkLst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2182182356" sldId="2147483649"/>
              <ac:spMk id="2" creationId="{EDD143C3-C538-C436-4DA1-E40DAB40CFDF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2182182356" sldId="2147483649"/>
              <ac:spMk id="3" creationId="{89E1FC96-B93A-E5F9-9FB9-BB347B7AD42B}"/>
            </ac:spMkLst>
          </pc:spChg>
        </pc:sldLayoutChg>
        <pc:sldLayoutChg chg="modSp">
          <pc:chgData name="TATEMATSU Noriatsu" userId="317d3bc9-7165-4365-b383-8f3ae9ac3231" providerId="ADAL" clId="{47531FE8-7B20-1D46-9A7F-02B8C368E9B1}" dt="2023-02-13T13:38:18.103" v="0"/>
          <pc:sldLayoutMkLst>
            <pc:docMk/>
            <pc:sldMasterMk cId="2865449466" sldId="2147483648"/>
            <pc:sldLayoutMk cId="1937992171" sldId="2147483651"/>
          </pc:sldLayoutMkLst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1937992171" sldId="2147483651"/>
              <ac:spMk id="2" creationId="{CD230D75-E2A7-139C-2678-C7C2DB97A0FE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1937992171" sldId="2147483651"/>
              <ac:spMk id="3" creationId="{F9F3E96F-6BD9-FD14-6A51-2A483B7A6599}"/>
            </ac:spMkLst>
          </pc:spChg>
        </pc:sldLayoutChg>
        <pc:sldLayoutChg chg="modSp">
          <pc:chgData name="TATEMATSU Noriatsu" userId="317d3bc9-7165-4365-b383-8f3ae9ac3231" providerId="ADAL" clId="{47531FE8-7B20-1D46-9A7F-02B8C368E9B1}" dt="2023-02-13T13:38:18.103" v="0"/>
          <pc:sldLayoutMkLst>
            <pc:docMk/>
            <pc:sldMasterMk cId="2865449466" sldId="2147483648"/>
            <pc:sldLayoutMk cId="2533071321" sldId="2147483652"/>
          </pc:sldLayoutMkLst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2533071321" sldId="2147483652"/>
              <ac:spMk id="3" creationId="{DE600A1D-D321-0876-C257-A1429ECD3DBB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2533071321" sldId="2147483652"/>
              <ac:spMk id="4" creationId="{E98FE258-DAC4-816F-FE64-489B8D22A4D4}"/>
            </ac:spMkLst>
          </pc:spChg>
        </pc:sldLayoutChg>
        <pc:sldLayoutChg chg="modSp">
          <pc:chgData name="TATEMATSU Noriatsu" userId="317d3bc9-7165-4365-b383-8f3ae9ac3231" providerId="ADAL" clId="{47531FE8-7B20-1D46-9A7F-02B8C368E9B1}" dt="2023-02-13T13:38:18.103" v="0"/>
          <pc:sldLayoutMkLst>
            <pc:docMk/>
            <pc:sldMasterMk cId="2865449466" sldId="2147483648"/>
            <pc:sldLayoutMk cId="710758056" sldId="2147483653"/>
          </pc:sldLayoutMkLst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710758056" sldId="2147483653"/>
              <ac:spMk id="2" creationId="{4DD0528F-42AA-6E48-BB02-D7655D5AED20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710758056" sldId="2147483653"/>
              <ac:spMk id="3" creationId="{BA81C311-E9AA-3515-D5D7-2AEA94C7EBCB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710758056" sldId="2147483653"/>
              <ac:spMk id="4" creationId="{3A47B6E8-9B60-DB22-2CC9-0BD9869A22C1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710758056" sldId="2147483653"/>
              <ac:spMk id="5" creationId="{B18208A0-538F-E966-B265-E36A0153CC7B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710758056" sldId="2147483653"/>
              <ac:spMk id="6" creationId="{CBDAE3FB-972B-EF77-E667-7CF360F5DDA4}"/>
            </ac:spMkLst>
          </pc:spChg>
        </pc:sldLayoutChg>
        <pc:sldLayoutChg chg="modSp">
          <pc:chgData name="TATEMATSU Noriatsu" userId="317d3bc9-7165-4365-b383-8f3ae9ac3231" providerId="ADAL" clId="{47531FE8-7B20-1D46-9A7F-02B8C368E9B1}" dt="2023-02-13T13:38:18.103" v="0"/>
          <pc:sldLayoutMkLst>
            <pc:docMk/>
            <pc:sldMasterMk cId="2865449466" sldId="2147483648"/>
            <pc:sldLayoutMk cId="554869383" sldId="2147483656"/>
          </pc:sldLayoutMkLst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554869383" sldId="2147483656"/>
              <ac:spMk id="2" creationId="{ADF97068-02EC-7E54-A38B-91462BB90512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554869383" sldId="2147483656"/>
              <ac:spMk id="3" creationId="{7C0AF2B4-9DDA-08D0-F7FC-09E627315601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554869383" sldId="2147483656"/>
              <ac:spMk id="4" creationId="{EDFF4D83-250D-5155-F8AD-C625AD1CE96C}"/>
            </ac:spMkLst>
          </pc:spChg>
        </pc:sldLayoutChg>
        <pc:sldLayoutChg chg="modSp">
          <pc:chgData name="TATEMATSU Noriatsu" userId="317d3bc9-7165-4365-b383-8f3ae9ac3231" providerId="ADAL" clId="{47531FE8-7B20-1D46-9A7F-02B8C368E9B1}" dt="2023-02-13T13:38:18.103" v="0"/>
          <pc:sldLayoutMkLst>
            <pc:docMk/>
            <pc:sldMasterMk cId="2865449466" sldId="2147483648"/>
            <pc:sldLayoutMk cId="2180433125" sldId="2147483657"/>
          </pc:sldLayoutMkLst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2180433125" sldId="2147483657"/>
              <ac:spMk id="2" creationId="{A65C2D02-B847-62C8-0821-A4EDD4D43ECB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2180433125" sldId="2147483657"/>
              <ac:spMk id="3" creationId="{68CC0EC6-77AF-B52A-FFCC-77A14F03A7FF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2180433125" sldId="2147483657"/>
              <ac:spMk id="4" creationId="{054A48CA-095B-550A-116A-1F1B8CB866C8}"/>
            </ac:spMkLst>
          </pc:spChg>
        </pc:sldLayoutChg>
        <pc:sldLayoutChg chg="modSp">
          <pc:chgData name="TATEMATSU Noriatsu" userId="317d3bc9-7165-4365-b383-8f3ae9ac3231" providerId="ADAL" clId="{47531FE8-7B20-1D46-9A7F-02B8C368E9B1}" dt="2023-02-13T13:38:18.103" v="0"/>
          <pc:sldLayoutMkLst>
            <pc:docMk/>
            <pc:sldMasterMk cId="2865449466" sldId="2147483648"/>
            <pc:sldLayoutMk cId="902454032" sldId="2147483659"/>
          </pc:sldLayoutMkLst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902454032" sldId="2147483659"/>
              <ac:spMk id="2" creationId="{1DD97030-5987-7A0B-2F23-719F6DA5A18A}"/>
            </ac:spMkLst>
          </pc:spChg>
          <pc:spChg chg="mod">
            <ac:chgData name="TATEMATSU Noriatsu" userId="317d3bc9-7165-4365-b383-8f3ae9ac3231" providerId="ADAL" clId="{47531FE8-7B20-1D46-9A7F-02B8C368E9B1}" dt="2023-02-13T13:38:18.103" v="0"/>
            <ac:spMkLst>
              <pc:docMk/>
              <pc:sldMasterMk cId="2865449466" sldId="2147483648"/>
              <pc:sldLayoutMk cId="902454032" sldId="2147483659"/>
              <ac:spMk id="3" creationId="{868662E5-3543-0D43-7E68-969B7B27AFFE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4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0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62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3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2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5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19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8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7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3284C-49D4-BB45-96BC-AD4F0D3A58D6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52D8-DBDC-F34D-8241-F2977ECB0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22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1657FE-F582-A005-41EC-37E18DE13CCB}"/>
              </a:ext>
            </a:extLst>
          </p:cNvPr>
          <p:cNvSpPr txBox="1">
            <a:spLocks noChangeArrowheads="1"/>
          </p:cNvSpPr>
          <p:nvPr/>
        </p:nvSpPr>
        <p:spPr>
          <a:xfrm>
            <a:off x="953691" y="3561161"/>
            <a:ext cx="7236619" cy="39766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ja-JP" altLang="en-US" sz="1725">
                <a:latin typeface="Yu Gothic" panose="020B0400000000000000" pitchFamily="34" charset="-128"/>
                <a:ea typeface="Yu Gothic" panose="020B0400000000000000" pitchFamily="34" charset="-128"/>
              </a:rPr>
              <a:t>演題発表に関連し、開示すべき</a:t>
            </a:r>
            <a:r>
              <a:rPr lang="en-US" altLang="ja-JP" sz="1725">
                <a:latin typeface="Yu Gothic" panose="020B0400000000000000" pitchFamily="34" charset="-128"/>
                <a:ea typeface="Yu Gothic" panose="020B0400000000000000" pitchFamily="34" charset="-128"/>
              </a:rPr>
              <a:t>COI </a:t>
            </a:r>
            <a:r>
              <a:rPr lang="ja-JP" altLang="en-US" sz="1725">
                <a:latin typeface="Yu Gothic" panose="020B0400000000000000" pitchFamily="34" charset="-128"/>
                <a:ea typeface="Yu Gothic" panose="020B0400000000000000" pitchFamily="34" charset="-128"/>
              </a:rPr>
              <a:t>関係にある企業等は以下の通りです</a:t>
            </a:r>
            <a:endParaRPr lang="en-US" altLang="ja-JP" sz="210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D67D092-C2CA-175E-8791-D96C0765F0DB}"/>
              </a:ext>
            </a:extLst>
          </p:cNvPr>
          <p:cNvSpPr txBox="1">
            <a:spLocks/>
          </p:cNvSpPr>
          <p:nvPr/>
        </p:nvSpPr>
        <p:spPr>
          <a:xfrm>
            <a:off x="423758" y="1310880"/>
            <a:ext cx="8296485" cy="2159794"/>
          </a:xfrm>
          <a:prstGeom prst="rect">
            <a:avLst/>
          </a:prstGeom>
          <a:solidFill>
            <a:srgbClr val="006E4F"/>
          </a:solidFill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30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第</a:t>
            </a:r>
            <a:r>
              <a:rPr lang="en-US" altLang="ja-JP" sz="33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11</a:t>
            </a:r>
            <a:r>
              <a:rPr lang="ja-JP" altLang="en-US" sz="330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回日本がんリハビリテーション研究会</a:t>
            </a:r>
            <a:br>
              <a:rPr lang="en-US" altLang="ja-JP" sz="33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en-US" altLang="ja-JP" sz="33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COI </a:t>
            </a:r>
            <a:r>
              <a:rPr lang="ja-JP" altLang="en-US" sz="330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開示</a:t>
            </a:r>
            <a:br>
              <a:rPr lang="en-US" altLang="ja-JP" sz="45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lang="en-US" altLang="ja-JP" sz="18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80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演題名：ロゴマーク使用の有用性に関する検討</a:t>
            </a:r>
            <a:br>
              <a:rPr lang="en-US" altLang="ja-JP" sz="45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65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発表者名：神戸次郎、横浜花子、京都太郎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830133-07C2-3682-9624-8ED66343E7EC}"/>
              </a:ext>
            </a:extLst>
          </p:cNvPr>
          <p:cNvSpPr txBox="1"/>
          <p:nvPr/>
        </p:nvSpPr>
        <p:spPr>
          <a:xfrm>
            <a:off x="1312160" y="3914776"/>
            <a:ext cx="3108722" cy="12972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主</a:t>
            </a:r>
            <a:r>
              <a:rPr lang="ja-JP" altLang="en-US" sz="1350">
                <a:latin typeface="Yu Gothic" panose="020B0400000000000000" pitchFamily="34" charset="-128"/>
                <a:ea typeface="Yu Gothic" panose="020B0400000000000000" pitchFamily="34" charset="-128"/>
              </a:rPr>
              <a:t>発表者：愛知太郎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24" indent="-342924">
              <a:buFont typeface="+mj-ea"/>
              <a:buAutoNum type="circleNumDbPlain"/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講演料  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W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ファーマ	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24" indent="-342924">
              <a:buFont typeface="+mj-ea"/>
              <a:buAutoNum type="circleNumDbPlain"/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原稿料  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U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薬品工業	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24" indent="-342924">
              <a:buFont typeface="+mj-ea"/>
              <a:buAutoNum type="circleNumDbPlain"/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研究費  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T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製薬、研究費区分	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24" indent="-342924">
              <a:buFont typeface="+mj-ea"/>
              <a:buAutoNum type="circleNumDbPlain"/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寄附講座：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S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製薬、寄附講座名称</a:t>
            </a:r>
          </a:p>
          <a:p>
            <a:pPr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　　　　　　  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429AF8-969A-333A-373E-230CAD06507B}"/>
              </a:ext>
            </a:extLst>
          </p:cNvPr>
          <p:cNvSpPr txBox="1"/>
          <p:nvPr/>
        </p:nvSpPr>
        <p:spPr>
          <a:xfrm>
            <a:off x="4724491" y="3914776"/>
            <a:ext cx="3469481" cy="19205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発表</a:t>
            </a:r>
            <a:r>
              <a:rPr lang="ja-JP" altLang="en-US" sz="1350">
                <a:latin typeface="Yu Gothic" panose="020B0400000000000000" pitchFamily="34" charset="-128"/>
                <a:ea typeface="Yu Gothic" panose="020B0400000000000000" pitchFamily="34" charset="-128"/>
              </a:rPr>
              <a:t>責任者：名古屋花子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24" indent="-342924">
              <a:buFont typeface="+mj-ea"/>
              <a:buAutoNum type="circleNumDbPlain"/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顧問料　　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Z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薬品	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24" indent="-342924">
              <a:buFont typeface="+mj-ea"/>
              <a:buAutoNum type="circleNumDbPlain"/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特許使用料：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X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薬品工業	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342924" indent="-342924">
              <a:buFont typeface="+mj-ea"/>
              <a:buAutoNum type="circleNumDbPlain"/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講演料　　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W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ファーマ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　　　　　　　　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V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製薬	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④　原稿料　　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U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薬品工業	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⑤　研究費　　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T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製薬、研究費区分	</a:t>
            </a:r>
            <a:endParaRPr lang="en-US" altLang="ja-JP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⑥　寄附講座　：</a:t>
            </a:r>
            <a:r>
              <a:rPr lang="en-US" altLang="ja-JP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S</a:t>
            </a: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製薬、寄附講座名称</a:t>
            </a:r>
          </a:p>
          <a:p>
            <a:pPr>
              <a:tabLst>
                <a:tab pos="2218294" algn="l"/>
                <a:tab pos="6186932" algn="r"/>
              </a:tabLst>
              <a:defRPr/>
            </a:pPr>
            <a:r>
              <a:rPr lang="ja-JP" altLang="en-US" sz="1350" dirty="0">
                <a:latin typeface="Yu Gothic" panose="020B0400000000000000" pitchFamily="34" charset="-128"/>
                <a:ea typeface="Yu Gothic" panose="020B0400000000000000" pitchFamily="34" charset="-128"/>
              </a:rPr>
              <a:t>　　　　　　　</a:t>
            </a:r>
            <a:r>
              <a:rPr lang="ja-JP" altLang="en-US" sz="1350">
                <a:latin typeface="Yu Gothic" panose="020B0400000000000000" pitchFamily="34" charset="-128"/>
                <a:ea typeface="Yu Gothic" panose="020B0400000000000000" pitchFamily="34" charset="-128"/>
              </a:rPr>
              <a:t>　</a:t>
            </a:r>
            <a:endParaRPr lang="ja-JP" altLang="en-US" sz="135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36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137</Words>
  <Application>Microsoft Macintosh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TATEMATSU Noriatsu</dc:creator>
  <cp:lastModifiedBy>TATEMATSU Noriatsu</cp:lastModifiedBy>
  <cp:revision>1</cp:revision>
  <dcterms:created xsi:type="dcterms:W3CDTF">2023-01-25T02:50:12Z</dcterms:created>
  <dcterms:modified xsi:type="dcterms:W3CDTF">2023-02-13T13:38:21Z</dcterms:modified>
</cp:coreProperties>
</file>